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2" r:id="rId3"/>
    <p:sldId id="259" r:id="rId4"/>
    <p:sldId id="786" r:id="rId5"/>
    <p:sldId id="779" r:id="rId6"/>
    <p:sldId id="645" r:id="rId7"/>
    <p:sldId id="787" r:id="rId8"/>
    <p:sldId id="788" r:id="rId9"/>
    <p:sldId id="790" r:id="rId10"/>
    <p:sldId id="657" r:id="rId11"/>
    <p:sldId id="791" r:id="rId12"/>
    <p:sldId id="658" r:id="rId13"/>
    <p:sldId id="792" r:id="rId14"/>
    <p:sldId id="793" r:id="rId15"/>
    <p:sldId id="794" r:id="rId16"/>
    <p:sldId id="795" r:id="rId17"/>
    <p:sldId id="280" r:id="rId18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uct overview" id="{C0379C17-CC8C-4578-B282-C422A31B7509}">
          <p14:sldIdLst>
            <p14:sldId id="256"/>
            <p14:sldId id="282"/>
            <p14:sldId id="259"/>
            <p14:sldId id="786"/>
            <p14:sldId id="779"/>
          </p14:sldIdLst>
        </p14:section>
        <p14:section name="Training overview" id="{1C07E155-2AA7-4CBF-9F29-3D714EABF13F}">
          <p14:sldIdLst>
            <p14:sldId id="645"/>
            <p14:sldId id="787"/>
            <p14:sldId id="788"/>
            <p14:sldId id="790"/>
          </p14:sldIdLst>
        </p14:section>
        <p14:section name="Demo" id="{CF9B0092-DEF5-4C46-9272-8E8F4AD8428F}">
          <p14:sldIdLst>
            <p14:sldId id="657"/>
            <p14:sldId id="791"/>
          </p14:sldIdLst>
        </p14:section>
        <p14:section name="Self reflection" id="{EDC0C31D-69C5-4107-915E-7F5FB88F59AE}">
          <p14:sldIdLst>
            <p14:sldId id="658"/>
            <p14:sldId id="792"/>
            <p14:sldId id="793"/>
            <p14:sldId id="794"/>
            <p14:sldId id="795"/>
          </p14:sldIdLst>
        </p14:section>
        <p14:section name="Closing (JG)" id="{CC335471-6FB6-4B24-836B-A4BFF7AB9594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050"/>
    <a:srgbClr val="F3622C"/>
    <a:srgbClr val="7F007D"/>
    <a:srgbClr val="FF004C"/>
    <a:srgbClr val="20D3FF"/>
    <a:srgbClr val="00EDB5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1" autoAdjust="0"/>
    <p:restoredTop sz="89610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012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>
      <p:cViewPr varScale="1">
        <p:scale>
          <a:sx n="119" d="100"/>
          <a:sy n="119" d="100"/>
        </p:scale>
        <p:origin x="13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6227288-3085-43EC-8D20-421F92CC5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lumOff val="25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D9A92CC3-EE40-4F63-8F66-B365FED2C2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itle Placeholder 3">
            <a:extLst>
              <a:ext uri="{FF2B5EF4-FFF2-40B4-BE49-F238E27FC236}">
                <a16:creationId xmlns:a16="http://schemas.microsoft.com/office/drawing/2014/main" id="{D8B6CC33-AFDB-4D7B-9FC6-024242782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49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0B5C5-8DF1-4B01-815E-5D1D1A375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09CBD-F5C3-41DF-80FE-C76C1F10FAD7}"/>
              </a:ext>
            </a:extLst>
          </p:cNvPr>
          <p:cNvSpPr/>
          <p:nvPr userDrawn="1"/>
        </p:nvSpPr>
        <p:spPr>
          <a:xfrm>
            <a:off x="-1068" y="0"/>
            <a:ext cx="99238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14249E1D-FE86-4D9E-8502-E6D57FABB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77670" y="63442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932FF2E-60A5-4034-9696-1ED43651C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84" y="416607"/>
            <a:ext cx="776377" cy="6024785"/>
          </a:xfrm>
        </p:spPr>
        <p:txBody>
          <a:bodyPr vert="vert270" anchor="ctr"/>
          <a:lstStyle>
            <a:lvl1pPr marL="0" indent="0" algn="ctr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36151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4CE1-3D04-4954-A4CB-A0022E9A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1" y="1138012"/>
            <a:ext cx="9491663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1AA2C04-A7DF-426A-85AE-D76C3780D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9121" y="2412445"/>
            <a:ext cx="9902305" cy="5716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40343D0-B17E-453D-BB0C-E030BA3EC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7761" y="3653722"/>
            <a:ext cx="9483117" cy="1491836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6A2722D-D898-4022-ACE6-9269D112DDF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445680" y="3236123"/>
            <a:ext cx="417600" cy="4176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8EB4-A080-4B39-9289-A0EA3EC3284B}"/>
              </a:ext>
            </a:extLst>
          </p:cNvPr>
          <p:cNvPicPr/>
          <p:nvPr userDrawn="1"/>
        </p:nvPicPr>
        <p:blipFill>
          <a:blip r:embed="rId3"/>
          <a:stretch/>
        </p:blipFill>
        <p:spPr>
          <a:xfrm>
            <a:off x="445680" y="2058041"/>
            <a:ext cx="400320" cy="40032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485D3-FA41-4BA4-BB54-241CABE8DD14}"/>
              </a:ext>
            </a:extLst>
          </p:cNvPr>
          <p:cNvSpPr txBox="1"/>
          <p:nvPr userDrawn="1"/>
        </p:nvSpPr>
        <p:spPr>
          <a:xfrm>
            <a:off x="1140574" y="2058041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Outcome: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A07CD-0514-4A92-8537-C2FBC43E5C73}"/>
              </a:ext>
            </a:extLst>
          </p:cNvPr>
          <p:cNvSpPr txBox="1"/>
          <p:nvPr userDrawn="1"/>
        </p:nvSpPr>
        <p:spPr>
          <a:xfrm>
            <a:off x="1149214" y="3236123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Steps: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218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DCA2-BFAA-453B-A3A5-657FED4F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16D02-6E0E-40F5-B3D8-9742E357C0B1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BF93C72E-1E34-4068-B836-586A50EF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2025FE-BDEF-4D4D-B6AC-7DB94CA165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BC7-9A43-41F0-AF93-4424F8479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D9A7A-0699-49F1-B587-5BA7F0C61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1B1B44-1DD2-4CCA-8925-28CAD7D6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784" y="2100970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 cap="all" baseline="0">
                <a:solidFill>
                  <a:schemeClr val="accent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2C3FC1-F6BB-4D59-8A60-96676775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3429000"/>
            <a:ext cx="7093074" cy="6050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b="1" dirty="0"/>
              <a:t>Thank you for listening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4F5F5F-43E2-4535-99CC-AE55B687AD31}"/>
              </a:ext>
            </a:extLst>
          </p:cNvPr>
          <p:cNvSpPr txBox="1">
            <a:spLocks/>
          </p:cNvSpPr>
          <p:nvPr userDrawn="1"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4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QA hopes you enjoyed your course, as much as we enjoyed teaching you.</a:t>
            </a:r>
          </a:p>
        </p:txBody>
      </p:sp>
    </p:spTree>
    <p:extLst>
      <p:ext uri="{BB962C8B-B14F-4D97-AF65-F5344CB8AC3E}">
        <p14:creationId xmlns:p14="http://schemas.microsoft.com/office/powerpoint/2010/main" val="65707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691" r:id="rId25"/>
    <p:sldLayoutId id="2147483698" r:id="rId26"/>
    <p:sldLayoutId id="2147483689" r:id="rId27"/>
    <p:sldLayoutId id="2147483692" r:id="rId28"/>
    <p:sldLayoutId id="2147483650" r:id="rId29"/>
    <p:sldLayoutId id="2147483693" r:id="rId30"/>
    <p:sldLayoutId id="2147483719" r:id="rId31"/>
    <p:sldLayoutId id="2147483721" r:id="rId32"/>
    <p:sldLayoutId id="2147483722" r:id="rId33"/>
    <p:sldLayoutId id="2147483660" r:id="rId34"/>
    <p:sldLayoutId id="2147483723" r:id="rId35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54B9-B14B-4876-A68D-813BD1FFD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Trainer Management System (TMS)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3C388-0318-4907-A023-9493CC1C4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5394316"/>
            <a:ext cx="6604609" cy="70961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End-to-End journey</a:t>
            </a:r>
          </a:p>
        </p:txBody>
      </p:sp>
    </p:spTree>
    <p:extLst>
      <p:ext uri="{BB962C8B-B14F-4D97-AF65-F5344CB8AC3E}">
        <p14:creationId xmlns:p14="http://schemas.microsoft.com/office/powerpoint/2010/main" val="187800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1286-550E-405B-88B9-4663A54FA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6182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71C0-532E-4B8D-821B-8A9B3BA6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Demo: What does my project look like?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108AE-D6BC-41D1-B9DB-D99D85853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show the audience the product I’ve built so far.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1B8D2-FECA-46F9-ACAF-A4A827F68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following URL</a:t>
            </a:r>
          </a:p>
        </p:txBody>
      </p:sp>
    </p:spTree>
    <p:extLst>
      <p:ext uri="{BB962C8B-B14F-4D97-AF65-F5344CB8AC3E}">
        <p14:creationId xmlns:p14="http://schemas.microsoft.com/office/powerpoint/2010/main" val="42631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9961-AB97-427A-8DBB-D73FF51EF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Self reflection</a:t>
            </a:r>
          </a:p>
        </p:txBody>
      </p:sp>
    </p:spTree>
    <p:extLst>
      <p:ext uri="{BB962C8B-B14F-4D97-AF65-F5344CB8AC3E}">
        <p14:creationId xmlns:p14="http://schemas.microsoft.com/office/powerpoint/2010/main" val="316049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went well during the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56EC8-FF50-4BD5-BD0E-C30CCB2F4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7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didn’t go so well during the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56EC8-FF50-4BD5-BD0E-C30CCB2F4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88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would I do differently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56EC8-FF50-4BD5-BD0E-C30CCB2F4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7646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71C0-532E-4B8D-821B-8A9B3BA6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Demo: How will I use this experience for my CPD?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108AE-D6BC-41D1-B9DB-D99D85853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show the audience an example of a self-reflection form.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1B8D2-FECA-46F9-ACAF-A4A827F68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following URL</a:t>
            </a:r>
          </a:p>
        </p:txBody>
      </p:sp>
    </p:spTree>
    <p:extLst>
      <p:ext uri="{BB962C8B-B14F-4D97-AF65-F5344CB8AC3E}">
        <p14:creationId xmlns:p14="http://schemas.microsoft.com/office/powerpoint/2010/main" val="378100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3A85-1473-41ED-9134-D843AE3CA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961917"/>
            <a:ext cx="7093074" cy="2277604"/>
          </a:xfrm>
        </p:spPr>
        <p:txBody>
          <a:bodyPr/>
          <a:lstStyle/>
          <a:p>
            <a:r>
              <a:rPr lang="en-GB" b="1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EF936-1C4F-4552-BA0C-55401D595F36}"/>
              </a:ext>
            </a:extLst>
          </p:cNvPr>
          <p:cNvSpPr txBox="1">
            <a:spLocks/>
          </p:cNvSpPr>
          <p:nvPr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solidFill>
                  <a:schemeClr val="bg2"/>
                </a:solidFill>
              </a:rPr>
              <a:t>Any questions</a:t>
            </a:r>
            <a:r>
              <a:rPr lang="en-GB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931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5AA02-9E1C-4998-BFAA-D294A691603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897312"/>
            <a:ext cx="5963478" cy="3579087"/>
          </a:xfrm>
        </p:spPr>
        <p:txBody>
          <a:bodyPr/>
          <a:lstStyle/>
          <a:p>
            <a:r>
              <a:rPr lang="en-GB" sz="2000" dirty="0">
                <a:latin typeface="+mn-lt"/>
              </a:rPr>
              <a:t>Product overview</a:t>
            </a:r>
          </a:p>
          <a:p>
            <a:r>
              <a:rPr lang="en-GB" sz="2000" dirty="0">
                <a:latin typeface="+mn-lt"/>
              </a:rPr>
              <a:t>Training journey</a:t>
            </a:r>
          </a:p>
          <a:p>
            <a:r>
              <a:rPr lang="en-GB" sz="2000" dirty="0">
                <a:latin typeface="+mn-lt"/>
              </a:rPr>
              <a:t>Demo</a:t>
            </a:r>
          </a:p>
          <a:p>
            <a:r>
              <a:rPr lang="en-GB" sz="2000" dirty="0">
                <a:latin typeface="+mn-lt"/>
              </a:rPr>
              <a:t>Self-reflection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930F1-2DD3-40EB-A7C3-363DEC25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49" y="1921382"/>
            <a:ext cx="7409298" cy="626400"/>
          </a:xfrm>
        </p:spPr>
        <p:txBody>
          <a:bodyPr/>
          <a:lstStyle/>
          <a:p>
            <a:r>
              <a:rPr lang="en-GB" b="1" dirty="0"/>
              <a:t>TMS</a:t>
            </a:r>
            <a:br>
              <a:rPr lang="en-GB" b="1" dirty="0"/>
            </a:br>
            <a:r>
              <a:rPr lang="en-GB" sz="3200" dirty="0"/>
              <a:t>Slide deck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83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8DB0-CD21-47C5-B70C-ED3139375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solidFill>
                  <a:schemeClr val="bg1"/>
                </a:solidFill>
              </a:rPr>
              <a:t>Product overview</a:t>
            </a:r>
          </a:p>
        </p:txBody>
      </p:sp>
    </p:spTree>
    <p:extLst>
      <p:ext uri="{BB962C8B-B14F-4D97-AF65-F5344CB8AC3E}">
        <p14:creationId xmlns:p14="http://schemas.microsoft.com/office/powerpoint/2010/main" val="421732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Wireframe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56EC8-FF50-4BD5-BD0E-C30CCB2F4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75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71C0-532E-4B8D-821B-8A9B3BA6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Demo: How did I manage my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108AE-D6BC-41D1-B9DB-D99D85853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demonstrate to the audience how I managed my project.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1B8D2-FECA-46F9-ACAF-A4A827F68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following URL</a:t>
            </a:r>
          </a:p>
        </p:txBody>
      </p:sp>
    </p:spTree>
    <p:extLst>
      <p:ext uri="{BB962C8B-B14F-4D97-AF65-F5344CB8AC3E}">
        <p14:creationId xmlns:p14="http://schemas.microsoft.com/office/powerpoint/2010/main" val="191755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F087-7E01-46CA-AD0C-BC27BBFC5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Training overview</a:t>
            </a:r>
          </a:p>
        </p:txBody>
      </p:sp>
    </p:spTree>
    <p:extLst>
      <p:ext uri="{BB962C8B-B14F-4D97-AF65-F5344CB8AC3E}">
        <p14:creationId xmlns:p14="http://schemas.microsoft.com/office/powerpoint/2010/main" val="364726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Diagram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56EC8-FF50-4BD5-BD0E-C30CCB2F4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99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793645-FB56-4E06-925D-73060EAF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Diagram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56EC8-FF50-4BD5-BD0E-C30CCB2F44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8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71C0-532E-4B8D-821B-8A9B3BA6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Demo: How did I create my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108AE-D6BC-41D1-B9DB-D99D85853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show the audience how I developed my project on </a:t>
            </a:r>
            <a:r>
              <a:rPr lang="en-GB" dirty="0" err="1"/>
              <a:t>Github</a:t>
            </a:r>
            <a:r>
              <a:rPr lang="en-GB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1B8D2-FECA-46F9-ACAF-A4A827F68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following URL</a:t>
            </a:r>
          </a:p>
        </p:txBody>
      </p:sp>
    </p:spTree>
    <p:extLst>
      <p:ext uri="{BB962C8B-B14F-4D97-AF65-F5344CB8AC3E}">
        <p14:creationId xmlns:p14="http://schemas.microsoft.com/office/powerpoint/2010/main" val="305213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_Presentation_PRINT ONLY" id="{FB65EF01-D18B-4668-B8D4-5C71BBA3F273}" vid="{9D81573D-9AB7-4AC5-8BF5-669EA4C5D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6543</TotalTime>
  <Words>164</Words>
  <Application>Microsoft Office PowerPoint</Application>
  <PresentationFormat>Widescreen</PresentationFormat>
  <Paragraphs>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Krana Fat B</vt:lpstr>
      <vt:lpstr>Montserrat</vt:lpstr>
      <vt:lpstr>Office Theme</vt:lpstr>
      <vt:lpstr>Trainer Management System (TMS)</vt:lpstr>
      <vt:lpstr>TMS Slide deck contents</vt:lpstr>
      <vt:lpstr>Product overview</vt:lpstr>
      <vt:lpstr>PowerPoint Presentation</vt:lpstr>
      <vt:lpstr>Demo: How did I manage my project?</vt:lpstr>
      <vt:lpstr>Training overview</vt:lpstr>
      <vt:lpstr>PowerPoint Presentation</vt:lpstr>
      <vt:lpstr>PowerPoint Presentation</vt:lpstr>
      <vt:lpstr>Demo: How did I create my project?</vt:lpstr>
      <vt:lpstr>Demo</vt:lpstr>
      <vt:lpstr>Demo: What does my project look like?</vt:lpstr>
      <vt:lpstr>Self reflection</vt:lpstr>
      <vt:lpstr>PowerPoint Presentation</vt:lpstr>
      <vt:lpstr>PowerPoint Presentation</vt:lpstr>
      <vt:lpstr>PowerPoint Presentation</vt:lpstr>
      <vt:lpstr>Demo: How will I use this experience for my CPD?</vt:lpstr>
      <vt:lpstr>Thank you for listening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Sansom, Mary</dc:creator>
  <cp:keywords/>
  <dc:description/>
  <cp:lastModifiedBy>john gordon</cp:lastModifiedBy>
  <cp:revision>242</cp:revision>
  <cp:lastPrinted>2019-07-03T09:46:41Z</cp:lastPrinted>
  <dcterms:created xsi:type="dcterms:W3CDTF">2019-07-01T11:38:58Z</dcterms:created>
  <dcterms:modified xsi:type="dcterms:W3CDTF">2019-10-23T08:40:49Z</dcterms:modified>
  <cp:category/>
</cp:coreProperties>
</file>